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67" r:id="rId5"/>
    <p:sldId id="269" r:id="rId6"/>
    <p:sldId id="270" r:id="rId7"/>
    <p:sldId id="259" r:id="rId8"/>
    <p:sldId id="260" r:id="rId9"/>
    <p:sldId id="262" r:id="rId10"/>
    <p:sldId id="263" r:id="rId11"/>
    <p:sldId id="271" r:id="rId12"/>
    <p:sldId id="266"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FA1B29-7082-4FF2-97E5-04CC69E7C348}" v="18" dt="2024-07-19T13:34:00.0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7" d="100"/>
          <a:sy n="127" d="100"/>
        </p:scale>
        <p:origin x="178" y="25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jun Rajput" userId="391cf4e498d6d617" providerId="LiveId" clId="{90FA1B29-7082-4FF2-97E5-04CC69E7C348}"/>
    <pc:docChg chg="undo custSel addSld delSld modSld">
      <pc:chgData name="Arjun Rajput" userId="391cf4e498d6d617" providerId="LiveId" clId="{90FA1B29-7082-4FF2-97E5-04CC69E7C348}" dt="2024-07-19T13:34:06.644" v="297" actId="1076"/>
      <pc:docMkLst>
        <pc:docMk/>
      </pc:docMkLst>
      <pc:sldChg chg="addSp modSp mod">
        <pc:chgData name="Arjun Rajput" userId="391cf4e498d6d617" providerId="LiveId" clId="{90FA1B29-7082-4FF2-97E5-04CC69E7C348}" dt="2024-07-19T12:44:40.977" v="158" actId="20577"/>
        <pc:sldMkLst>
          <pc:docMk/>
          <pc:sldMk cId="0" sldId="258"/>
        </pc:sldMkLst>
        <pc:spChg chg="add">
          <ac:chgData name="Arjun Rajput" userId="391cf4e498d6d617" providerId="LiveId" clId="{90FA1B29-7082-4FF2-97E5-04CC69E7C348}" dt="2024-07-19T12:38:49.365" v="17"/>
          <ac:spMkLst>
            <pc:docMk/>
            <pc:sldMk cId="0" sldId="258"/>
            <ac:spMk id="2" creationId="{F9FEAF3F-57FE-6DBE-2327-D13C960447AE}"/>
          </ac:spMkLst>
        </pc:spChg>
        <pc:spChg chg="add">
          <ac:chgData name="Arjun Rajput" userId="391cf4e498d6d617" providerId="LiveId" clId="{90FA1B29-7082-4FF2-97E5-04CC69E7C348}" dt="2024-07-19T12:39:05.085" v="19"/>
          <ac:spMkLst>
            <pc:docMk/>
            <pc:sldMk cId="0" sldId="258"/>
            <ac:spMk id="3" creationId="{DA950292-F744-B6EF-4A7E-169B03752FA8}"/>
          </ac:spMkLst>
        </pc:spChg>
        <pc:spChg chg="add mod">
          <ac:chgData name="Arjun Rajput" userId="391cf4e498d6d617" providerId="LiveId" clId="{90FA1B29-7082-4FF2-97E5-04CC69E7C348}" dt="2024-07-19T12:44:40.977" v="158" actId="20577"/>
          <ac:spMkLst>
            <pc:docMk/>
            <pc:sldMk cId="0" sldId="258"/>
            <ac:spMk id="4" creationId="{879A0481-E836-B17C-5D75-5394B22416D6}"/>
          </ac:spMkLst>
        </pc:spChg>
        <pc:spChg chg="mod">
          <ac:chgData name="Arjun Rajput" userId="391cf4e498d6d617" providerId="LiveId" clId="{90FA1B29-7082-4FF2-97E5-04CC69E7C348}" dt="2024-07-19T12:39:24.299" v="25"/>
          <ac:spMkLst>
            <pc:docMk/>
            <pc:sldMk cId="0" sldId="258"/>
            <ac:spMk id="73" creationId="{00000000-0000-0000-0000-000000000000}"/>
          </ac:spMkLst>
        </pc:spChg>
      </pc:sldChg>
      <pc:sldChg chg="addSp modSp mod">
        <pc:chgData name="Arjun Rajput" userId="391cf4e498d6d617" providerId="LiveId" clId="{90FA1B29-7082-4FF2-97E5-04CC69E7C348}" dt="2024-07-19T12:46:39.691" v="193" actId="5793"/>
        <pc:sldMkLst>
          <pc:docMk/>
          <pc:sldMk cId="0" sldId="259"/>
        </pc:sldMkLst>
        <pc:spChg chg="add mod">
          <ac:chgData name="Arjun Rajput" userId="391cf4e498d6d617" providerId="LiveId" clId="{90FA1B29-7082-4FF2-97E5-04CC69E7C348}" dt="2024-07-19T12:46:39.691" v="193" actId="5793"/>
          <ac:spMkLst>
            <pc:docMk/>
            <pc:sldMk cId="0" sldId="259"/>
            <ac:spMk id="2" creationId="{918B0480-47C1-B8C6-AF56-C0C309372274}"/>
          </ac:spMkLst>
        </pc:spChg>
        <pc:spChg chg="mod">
          <ac:chgData name="Arjun Rajput" userId="391cf4e498d6d617" providerId="LiveId" clId="{90FA1B29-7082-4FF2-97E5-04CC69E7C348}" dt="2024-07-19T12:45:15.593" v="162" actId="20577"/>
          <ac:spMkLst>
            <pc:docMk/>
            <pc:sldMk cId="0" sldId="259"/>
            <ac:spMk id="81" creationId="{00000000-0000-0000-0000-000000000000}"/>
          </ac:spMkLst>
        </pc:spChg>
      </pc:sldChg>
      <pc:sldChg chg="addSp modSp mod">
        <pc:chgData name="Arjun Rajput" userId="391cf4e498d6d617" providerId="LiveId" clId="{90FA1B29-7082-4FF2-97E5-04CC69E7C348}" dt="2024-07-19T13:19:06.318" v="294" actId="14100"/>
        <pc:sldMkLst>
          <pc:docMk/>
          <pc:sldMk cId="0" sldId="260"/>
        </pc:sldMkLst>
        <pc:spChg chg="mod">
          <ac:chgData name="Arjun Rajput" userId="391cf4e498d6d617" providerId="LiveId" clId="{90FA1B29-7082-4FF2-97E5-04CC69E7C348}" dt="2024-07-19T12:59:19.759" v="265"/>
          <ac:spMkLst>
            <pc:docMk/>
            <pc:sldMk cId="0" sldId="260"/>
            <ac:spMk id="89" creationId="{00000000-0000-0000-0000-000000000000}"/>
          </ac:spMkLst>
        </pc:spChg>
        <pc:picChg chg="add mod">
          <ac:chgData name="Arjun Rajput" userId="391cf4e498d6d617" providerId="LiveId" clId="{90FA1B29-7082-4FF2-97E5-04CC69E7C348}" dt="2024-07-19T13:19:06.318" v="294" actId="14100"/>
          <ac:picMkLst>
            <pc:docMk/>
            <pc:sldMk cId="0" sldId="260"/>
            <ac:picMk id="5" creationId="{FCC66B74-0D62-5AF7-F3C6-D291D9D6E8F1}"/>
          </ac:picMkLst>
        </pc:picChg>
      </pc:sldChg>
      <pc:sldChg chg="del">
        <pc:chgData name="Arjun Rajput" userId="391cf4e498d6d617" providerId="LiveId" clId="{90FA1B29-7082-4FF2-97E5-04CC69E7C348}" dt="2024-07-19T12:47:22.150" v="197" actId="47"/>
        <pc:sldMkLst>
          <pc:docMk/>
          <pc:sldMk cId="0" sldId="261"/>
        </pc:sldMkLst>
      </pc:sldChg>
      <pc:sldChg chg="addSp delSp modSp mod modAnim">
        <pc:chgData name="Arjun Rajput" userId="391cf4e498d6d617" providerId="LiveId" clId="{90FA1B29-7082-4FF2-97E5-04CC69E7C348}" dt="2024-07-19T13:34:06.644" v="297" actId="1076"/>
        <pc:sldMkLst>
          <pc:docMk/>
          <pc:sldMk cId="0" sldId="262"/>
        </pc:sldMkLst>
        <pc:spChg chg="mod">
          <ac:chgData name="Arjun Rajput" userId="391cf4e498d6d617" providerId="LiveId" clId="{90FA1B29-7082-4FF2-97E5-04CC69E7C348}" dt="2024-07-19T13:12:47.489" v="271" actId="20577"/>
          <ac:spMkLst>
            <pc:docMk/>
            <pc:sldMk cId="0" sldId="262"/>
            <ac:spMk id="105" creationId="{00000000-0000-0000-0000-000000000000}"/>
          </ac:spMkLst>
        </pc:spChg>
        <pc:picChg chg="add del">
          <ac:chgData name="Arjun Rajput" userId="391cf4e498d6d617" providerId="LiveId" clId="{90FA1B29-7082-4FF2-97E5-04CC69E7C348}" dt="2024-07-19T13:12:42.046" v="269" actId="22"/>
          <ac:picMkLst>
            <pc:docMk/>
            <pc:sldMk cId="0" sldId="262"/>
            <ac:picMk id="3" creationId="{D38541F5-FE60-89BC-0EB8-8710C621AC12}"/>
          </ac:picMkLst>
        </pc:picChg>
        <pc:picChg chg="add del mod">
          <ac:chgData name="Arjun Rajput" userId="391cf4e498d6d617" providerId="LiveId" clId="{90FA1B29-7082-4FF2-97E5-04CC69E7C348}" dt="2024-07-19T13:18:51.096" v="292" actId="21"/>
          <ac:picMkLst>
            <pc:docMk/>
            <pc:sldMk cId="0" sldId="262"/>
            <ac:picMk id="5" creationId="{FCC66B74-0D62-5AF7-F3C6-D291D9D6E8F1}"/>
          </ac:picMkLst>
        </pc:picChg>
        <pc:picChg chg="add mod">
          <ac:chgData name="Arjun Rajput" userId="391cf4e498d6d617" providerId="LiveId" clId="{90FA1B29-7082-4FF2-97E5-04CC69E7C348}" dt="2024-07-19T13:34:06.644" v="297" actId="1076"/>
          <ac:picMkLst>
            <pc:docMk/>
            <pc:sldMk cId="0" sldId="262"/>
            <ac:picMk id="6" creationId="{590609C2-8E44-B7F5-E7AE-C42A9CB58644}"/>
          </ac:picMkLst>
        </pc:picChg>
      </pc:sldChg>
      <pc:sldChg chg="addSp modSp mod">
        <pc:chgData name="Arjun Rajput" userId="391cf4e498d6d617" providerId="LiveId" clId="{90FA1B29-7082-4FF2-97E5-04CC69E7C348}" dt="2024-07-19T13:15:28.942" v="291" actId="1076"/>
        <pc:sldMkLst>
          <pc:docMk/>
          <pc:sldMk cId="0" sldId="263"/>
        </pc:sldMkLst>
        <pc:spChg chg="add mod">
          <ac:chgData name="Arjun Rajput" userId="391cf4e498d6d617" providerId="LiveId" clId="{90FA1B29-7082-4FF2-97E5-04CC69E7C348}" dt="2024-07-19T12:50:54.364" v="215" actId="20577"/>
          <ac:spMkLst>
            <pc:docMk/>
            <pc:sldMk cId="0" sldId="263"/>
            <ac:spMk id="2" creationId="{E22D12CE-2550-28B5-1995-64AB6D76F209}"/>
          </ac:spMkLst>
        </pc:spChg>
        <pc:spChg chg="mod">
          <ac:chgData name="Arjun Rajput" userId="391cf4e498d6d617" providerId="LiveId" clId="{90FA1B29-7082-4FF2-97E5-04CC69E7C348}" dt="2024-07-19T13:15:08.868" v="283" actId="20577"/>
          <ac:spMkLst>
            <pc:docMk/>
            <pc:sldMk cId="0" sldId="263"/>
            <ac:spMk id="113" creationId="{00000000-0000-0000-0000-000000000000}"/>
          </ac:spMkLst>
        </pc:spChg>
        <pc:picChg chg="add mod">
          <ac:chgData name="Arjun Rajput" userId="391cf4e498d6d617" providerId="LiveId" clId="{90FA1B29-7082-4FF2-97E5-04CC69E7C348}" dt="2024-07-19T13:15:28.942" v="291" actId="1076"/>
          <ac:picMkLst>
            <pc:docMk/>
            <pc:sldMk cId="0" sldId="263"/>
            <ac:picMk id="4" creationId="{3D27872A-E4CD-A056-6E53-643269F72B1C}"/>
          </ac:picMkLst>
        </pc:picChg>
      </pc:sldChg>
      <pc:sldChg chg="del">
        <pc:chgData name="Arjun Rajput" userId="391cf4e498d6d617" providerId="LiveId" clId="{90FA1B29-7082-4FF2-97E5-04CC69E7C348}" dt="2024-07-19T12:54:28.404" v="259" actId="47"/>
        <pc:sldMkLst>
          <pc:docMk/>
          <pc:sldMk cId="0" sldId="264"/>
        </pc:sldMkLst>
      </pc:sldChg>
      <pc:sldChg chg="del">
        <pc:chgData name="Arjun Rajput" userId="391cf4e498d6d617" providerId="LiveId" clId="{90FA1B29-7082-4FF2-97E5-04CC69E7C348}" dt="2024-07-19T12:47:29.489" v="198" actId="47"/>
        <pc:sldMkLst>
          <pc:docMk/>
          <pc:sldMk cId="0" sldId="265"/>
        </pc:sldMkLst>
      </pc:sldChg>
      <pc:sldChg chg="addSp modSp add mod">
        <pc:chgData name="Arjun Rajput" userId="391cf4e498d6d617" providerId="LiveId" clId="{90FA1B29-7082-4FF2-97E5-04CC69E7C348}" dt="2024-07-19T12:42:54.235" v="98" actId="20577"/>
        <pc:sldMkLst>
          <pc:docMk/>
          <pc:sldMk cId="1754659537" sldId="267"/>
        </pc:sldMkLst>
        <pc:spChg chg="add mod">
          <ac:chgData name="Arjun Rajput" userId="391cf4e498d6d617" providerId="LiveId" clId="{90FA1B29-7082-4FF2-97E5-04CC69E7C348}" dt="2024-07-19T12:42:54.235" v="98" actId="20577"/>
          <ac:spMkLst>
            <pc:docMk/>
            <pc:sldMk cId="1754659537" sldId="267"/>
            <ac:spMk id="2" creationId="{A600CC59-7A93-483C-6D00-8B5F9B1016B1}"/>
          </ac:spMkLst>
        </pc:spChg>
        <pc:spChg chg="mod">
          <ac:chgData name="Arjun Rajput" userId="391cf4e498d6d617" providerId="LiveId" clId="{90FA1B29-7082-4FF2-97E5-04CC69E7C348}" dt="2024-07-19T12:42:10.469" v="68" actId="20577"/>
          <ac:spMkLst>
            <pc:docMk/>
            <pc:sldMk cId="1754659537" sldId="267"/>
            <ac:spMk id="73" creationId="{00000000-0000-0000-0000-000000000000}"/>
          </ac:spMkLst>
        </pc:spChg>
      </pc:sldChg>
      <pc:sldChg chg="delSp new del mod">
        <pc:chgData name="Arjun Rajput" userId="391cf4e498d6d617" providerId="LiveId" clId="{90FA1B29-7082-4FF2-97E5-04CC69E7C348}" dt="2024-07-19T12:41:07.224" v="56" actId="47"/>
        <pc:sldMkLst>
          <pc:docMk/>
          <pc:sldMk cId="1655572963" sldId="268"/>
        </pc:sldMkLst>
        <pc:spChg chg="del">
          <ac:chgData name="Arjun Rajput" userId="391cf4e498d6d617" providerId="LiveId" clId="{90FA1B29-7082-4FF2-97E5-04CC69E7C348}" dt="2024-07-19T12:40:56.620" v="54" actId="478"/>
          <ac:spMkLst>
            <pc:docMk/>
            <pc:sldMk cId="1655572963" sldId="268"/>
            <ac:spMk id="2" creationId="{612D7AB5-09AA-2BF3-BD1A-03DE478F5D83}"/>
          </ac:spMkLst>
        </pc:spChg>
      </pc:sldChg>
      <pc:sldChg chg="addSp modSp add mod">
        <pc:chgData name="Arjun Rajput" userId="391cf4e498d6d617" providerId="LiveId" clId="{90FA1B29-7082-4FF2-97E5-04CC69E7C348}" dt="2024-07-19T12:44:47.165" v="159" actId="20577"/>
        <pc:sldMkLst>
          <pc:docMk/>
          <pc:sldMk cId="87957211" sldId="269"/>
        </pc:sldMkLst>
        <pc:spChg chg="add mod">
          <ac:chgData name="Arjun Rajput" userId="391cf4e498d6d617" providerId="LiveId" clId="{90FA1B29-7082-4FF2-97E5-04CC69E7C348}" dt="2024-07-19T12:44:47.165" v="159" actId="20577"/>
          <ac:spMkLst>
            <pc:docMk/>
            <pc:sldMk cId="87957211" sldId="269"/>
            <ac:spMk id="2" creationId="{13A2CEE1-97B3-2AD2-362C-9FF3969F10F8}"/>
          </ac:spMkLst>
        </pc:spChg>
        <pc:spChg chg="mod">
          <ac:chgData name="Arjun Rajput" userId="391cf4e498d6d617" providerId="LiveId" clId="{90FA1B29-7082-4FF2-97E5-04CC69E7C348}" dt="2024-07-19T12:43:12.381" v="101" actId="20577"/>
          <ac:spMkLst>
            <pc:docMk/>
            <pc:sldMk cId="87957211" sldId="269"/>
            <ac:spMk id="73" creationId="{00000000-0000-0000-0000-000000000000}"/>
          </ac:spMkLst>
        </pc:spChg>
      </pc:sldChg>
      <pc:sldChg chg="addSp modSp add mod">
        <pc:chgData name="Arjun Rajput" userId="391cf4e498d6d617" providerId="LiveId" clId="{90FA1B29-7082-4FF2-97E5-04CC69E7C348}" dt="2024-07-19T12:44:51.273" v="160" actId="20577"/>
        <pc:sldMkLst>
          <pc:docMk/>
          <pc:sldMk cId="435875611" sldId="270"/>
        </pc:sldMkLst>
        <pc:spChg chg="add mod">
          <ac:chgData name="Arjun Rajput" userId="391cf4e498d6d617" providerId="LiveId" clId="{90FA1B29-7082-4FF2-97E5-04CC69E7C348}" dt="2024-07-19T12:44:51.273" v="160" actId="20577"/>
          <ac:spMkLst>
            <pc:docMk/>
            <pc:sldMk cId="435875611" sldId="270"/>
            <ac:spMk id="2" creationId="{9FE0CCFE-0C92-0BE0-0A4B-86C9DBB4A44A}"/>
          </ac:spMkLst>
        </pc:spChg>
        <pc:spChg chg="mod">
          <ac:chgData name="Arjun Rajput" userId="391cf4e498d6d617" providerId="LiveId" clId="{90FA1B29-7082-4FF2-97E5-04CC69E7C348}" dt="2024-07-19T12:43:56.540" v="130" actId="20577"/>
          <ac:spMkLst>
            <pc:docMk/>
            <pc:sldMk cId="435875611" sldId="270"/>
            <ac:spMk id="73" creationId="{00000000-0000-0000-0000-000000000000}"/>
          </ac:spMkLst>
        </pc:spChg>
      </pc:sldChg>
      <pc:sldChg chg="add del">
        <pc:chgData name="Arjun Rajput" userId="391cf4e498d6d617" providerId="LiveId" clId="{90FA1B29-7082-4FF2-97E5-04CC69E7C348}" dt="2024-07-19T12:41:50.950" v="65" actId="47"/>
        <pc:sldMkLst>
          <pc:docMk/>
          <pc:sldMk cId="2231598938" sldId="271"/>
        </pc:sldMkLst>
      </pc:sldChg>
      <pc:sldMasterChg chg="delSldLayout">
        <pc:chgData name="Arjun Rajput" userId="391cf4e498d6d617" providerId="LiveId" clId="{90FA1B29-7082-4FF2-97E5-04CC69E7C348}" dt="2024-07-19T12:41:07.224" v="56" actId="47"/>
        <pc:sldMasterMkLst>
          <pc:docMk/>
          <pc:sldMasterMk cId="0" sldId="2147483659"/>
        </pc:sldMasterMkLst>
        <pc:sldLayoutChg chg="del">
          <pc:chgData name="Arjun Rajput" userId="391cf4e498d6d617" providerId="LiveId" clId="{90FA1B29-7082-4FF2-97E5-04CC69E7C348}" dt="2024-07-19T12:41:07.224" v="56" actId="47"/>
          <pc:sldLayoutMkLst>
            <pc:docMk/>
            <pc:sldMasterMk cId="0" sldId="2147483659"/>
            <pc:sldLayoutMk cId="0" sldId="2147483649"/>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eb749b5a7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eb749b5a7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b749b5a7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b749b5a7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68395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eb708429d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eb708429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eb708429d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eb708429d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2328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3937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514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b749b5a7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b749b5a7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eb749b5a7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eb749b5a7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eb749b5a7e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eb749b5a7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0" y="0"/>
            <a:ext cx="9144003" cy="5143501"/>
          </a:xfrm>
          <a:prstGeom prst="rect">
            <a:avLst/>
          </a:prstGeom>
          <a:noFill/>
          <a:ln>
            <a:noFill/>
          </a:ln>
        </p:spPr>
      </p:pic>
      <p:sp>
        <p:nvSpPr>
          <p:cNvPr id="57" name="Google Shape;57;p13"/>
          <p:cNvSpPr txBox="1"/>
          <p:nvPr/>
        </p:nvSpPr>
        <p:spPr>
          <a:xfrm>
            <a:off x="122175" y="2968825"/>
            <a:ext cx="8833200" cy="19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u="sng" dirty="0"/>
              <a:t>Team Details</a:t>
            </a:r>
            <a:endParaRPr sz="2000" b="1" u="sng" dirty="0"/>
          </a:p>
          <a:p>
            <a:pPr marL="0" lvl="0" indent="0" algn="l" rtl="0">
              <a:spcBef>
                <a:spcPts val="0"/>
              </a:spcBef>
              <a:spcAft>
                <a:spcPts val="0"/>
              </a:spcAft>
              <a:buNone/>
            </a:pPr>
            <a:endParaRPr sz="2000" dirty="0"/>
          </a:p>
          <a:p>
            <a:pPr marL="0" lvl="0" indent="0" algn="l" rtl="0">
              <a:spcBef>
                <a:spcPts val="0"/>
              </a:spcBef>
              <a:spcAft>
                <a:spcPts val="0"/>
              </a:spcAft>
              <a:buNone/>
            </a:pPr>
            <a:r>
              <a:rPr lang="en-GB" sz="2000" dirty="0"/>
              <a:t>Team Name: </a:t>
            </a:r>
            <a:r>
              <a:rPr lang="en-GB" sz="2000" dirty="0" err="1"/>
              <a:t>Anjroid</a:t>
            </a:r>
            <a:endParaRPr sz="2000" dirty="0"/>
          </a:p>
          <a:p>
            <a:pPr marL="0" lvl="0" indent="0" algn="l" rtl="0">
              <a:spcBef>
                <a:spcPts val="0"/>
              </a:spcBef>
              <a:spcAft>
                <a:spcPts val="0"/>
              </a:spcAft>
              <a:buNone/>
            </a:pPr>
            <a:r>
              <a:rPr lang="en-GB" sz="2000" dirty="0"/>
              <a:t>Team Leader Name: </a:t>
            </a:r>
            <a:r>
              <a:rPr lang="en-GB" sz="2000" dirty="0" err="1"/>
              <a:t>Achhuta</a:t>
            </a:r>
            <a:r>
              <a:rPr lang="en-GB" sz="2000" dirty="0"/>
              <a:t> Nand Jha </a:t>
            </a:r>
            <a:endParaRPr sz="2000" dirty="0"/>
          </a:p>
          <a:p>
            <a:pPr marL="0" lvl="0" indent="0" algn="l" rtl="0">
              <a:spcBef>
                <a:spcPts val="0"/>
              </a:spcBef>
              <a:spcAft>
                <a:spcPts val="0"/>
              </a:spcAft>
              <a:buNone/>
            </a:pPr>
            <a:r>
              <a:rPr lang="en-GB" sz="2000" dirty="0"/>
              <a:t>Problem Statement: Potato Disease Classification</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1" name="Google Shape;111;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12" name="Google Shape;112;p20"/>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113" name="Google Shape;113;p20"/>
          <p:cNvSpPr txBox="1"/>
          <p:nvPr/>
        </p:nvSpPr>
        <p:spPr>
          <a:xfrm>
            <a:off x="207700" y="977375"/>
            <a:ext cx="8624700" cy="53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Technologies to be used in the solution:</a:t>
            </a:r>
          </a:p>
          <a:p>
            <a:endParaRPr lang="en-US" sz="1800" b="1" dirty="0"/>
          </a:p>
          <a:p>
            <a:endParaRPr lang="en-US" sz="2400" b="1" dirty="0"/>
          </a:p>
        </p:txBody>
      </p:sp>
      <p:pic>
        <p:nvPicPr>
          <p:cNvPr id="4" name="Picture 3">
            <a:extLst>
              <a:ext uri="{FF2B5EF4-FFF2-40B4-BE49-F238E27FC236}">
                <a16:creationId xmlns:a16="http://schemas.microsoft.com/office/drawing/2014/main" id="{3D27872A-E4CD-A056-6E53-643269F72B1C}"/>
              </a:ext>
            </a:extLst>
          </p:cNvPr>
          <p:cNvPicPr>
            <a:picLocks noChangeAspect="1"/>
          </p:cNvPicPr>
          <p:nvPr/>
        </p:nvPicPr>
        <p:blipFill>
          <a:blip r:embed="rId4"/>
          <a:stretch>
            <a:fillRect/>
          </a:stretch>
        </p:blipFill>
        <p:spPr>
          <a:xfrm>
            <a:off x="1087088" y="1432386"/>
            <a:ext cx="6969823" cy="359607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0" name="Google Shape;80;p16"/>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81" name="Google Shape;81;p16"/>
          <p:cNvSpPr txBox="1"/>
          <p:nvPr/>
        </p:nvSpPr>
        <p:spPr>
          <a:xfrm>
            <a:off x="146600" y="977375"/>
            <a:ext cx="8845200" cy="52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GITHUB REPO:  https://github.com/ArjunRajputGLA/Potato_Disease_Classification</a:t>
            </a:r>
          </a:p>
          <a:p>
            <a:pPr marL="0" lvl="0" indent="0" algn="l" rtl="0">
              <a:spcBef>
                <a:spcPts val="0"/>
              </a:spcBef>
              <a:spcAft>
                <a:spcPts val="0"/>
              </a:spcAft>
              <a:buNone/>
            </a:pPr>
            <a:endParaRPr sz="1800" dirty="0"/>
          </a:p>
        </p:txBody>
      </p:sp>
      <p:sp>
        <p:nvSpPr>
          <p:cNvPr id="2" name="Rectangle 1">
            <a:extLst>
              <a:ext uri="{FF2B5EF4-FFF2-40B4-BE49-F238E27FC236}">
                <a16:creationId xmlns:a16="http://schemas.microsoft.com/office/drawing/2014/main" id="{918B0480-47C1-B8C6-AF56-C0C309372274}"/>
              </a:ext>
            </a:extLst>
          </p:cNvPr>
          <p:cNvSpPr>
            <a:spLocks noChangeArrowheads="1"/>
          </p:cNvSpPr>
          <p:nvPr/>
        </p:nvSpPr>
        <p:spPr bwMode="auto">
          <a:xfrm>
            <a:off x="0" y="-2677646"/>
            <a:ext cx="264816"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38032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34" name="Google Shape;134;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35" name="Google Shape;135;p23"/>
          <p:cNvPicPr preferRelativeResize="0"/>
          <p:nvPr/>
        </p:nvPicPr>
        <p:blipFill rotWithShape="1">
          <a:blip r:embed="rId3">
            <a:alphaModFix/>
          </a:blip>
          <a:srcRect/>
          <a:stretch/>
        </p:blipFill>
        <p:spPr>
          <a:xfrm>
            <a:off x="0" y="0"/>
            <a:ext cx="9144003"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3" name="Google Shape;63;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4" name="Google Shape;64;p14"/>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65" name="Google Shape;65;p14"/>
          <p:cNvSpPr txBox="1"/>
          <p:nvPr/>
        </p:nvSpPr>
        <p:spPr>
          <a:xfrm>
            <a:off x="183250" y="928525"/>
            <a:ext cx="87720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The Potato Disease Classification project aims to develop a machine learning model capable of accurately identifying various diseases affecting potato plants based on images of their leaves. This project leverages computer vision techniques and deep learning algorithms to diagnose common potato diseases, helping farmers and agricultural professionals take timely and appropriate action to manage and treat these diseases.</a:t>
            </a:r>
            <a:endParaRPr sz="1800" dirty="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73" name="Google Shape;73;p15"/>
          <p:cNvSpPr txBox="1"/>
          <p:nvPr/>
        </p:nvSpPr>
        <p:spPr>
          <a:xfrm>
            <a:off x="134400" y="940725"/>
            <a:ext cx="86979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Opportunities:</a:t>
            </a:r>
          </a:p>
          <a:p>
            <a:pPr marL="0" lvl="0" indent="0" algn="l" rtl="0">
              <a:spcBef>
                <a:spcPts val="0"/>
              </a:spcBef>
              <a:spcAft>
                <a:spcPts val="0"/>
              </a:spcAft>
              <a:buNone/>
            </a:pPr>
            <a:endParaRPr lang="en-GB" sz="1800" dirty="0"/>
          </a:p>
          <a:p>
            <a:pPr marL="0" lvl="0" indent="0" algn="l" rtl="0">
              <a:spcBef>
                <a:spcPts val="0"/>
              </a:spcBef>
              <a:spcAft>
                <a:spcPts val="0"/>
              </a:spcAft>
              <a:buNone/>
            </a:pPr>
            <a:r>
              <a:rPr lang="en-GB" sz="1800" dirty="0"/>
              <a:t> </a:t>
            </a:r>
          </a:p>
          <a:p>
            <a:pPr marL="0" lvl="0" indent="0" algn="l" rtl="0">
              <a:spcBef>
                <a:spcPts val="0"/>
              </a:spcBef>
              <a:spcAft>
                <a:spcPts val="0"/>
              </a:spcAft>
              <a:buNone/>
            </a:pPr>
            <a:endParaRPr lang="en-GB" sz="1800" dirty="0"/>
          </a:p>
        </p:txBody>
      </p:sp>
      <p:sp>
        <p:nvSpPr>
          <p:cNvPr id="4" name="Rectangle 3">
            <a:extLst>
              <a:ext uri="{FF2B5EF4-FFF2-40B4-BE49-F238E27FC236}">
                <a16:creationId xmlns:a16="http://schemas.microsoft.com/office/drawing/2014/main" id="{879A0481-E836-B17C-5D75-5394B22416D6}"/>
              </a:ext>
            </a:extLst>
          </p:cNvPr>
          <p:cNvSpPr>
            <a:spLocks noChangeArrowheads="1"/>
          </p:cNvSpPr>
          <p:nvPr/>
        </p:nvSpPr>
        <p:spPr bwMode="auto">
          <a:xfrm>
            <a:off x="0" y="-4062640"/>
            <a:ext cx="9190336" cy="8125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Global Reach</a:t>
            </a:r>
            <a:r>
              <a:rPr kumimoji="0" lang="en-US" altLang="en-US" sz="1800" b="0" i="0" u="none" strike="noStrike" cap="none" normalizeH="0" baseline="0" dirty="0">
                <a:ln>
                  <a:noFill/>
                </a:ln>
                <a:solidFill>
                  <a:schemeClr val="tx1"/>
                </a:solidFill>
                <a:effectLst/>
                <a:latin typeface="Arial" panose="020B0604020202020204" pitchFamily="34" charset="0"/>
              </a:rPr>
              <a:t>: Usable by potato farmers worldwide, addressing a common agricultural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issue.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Market Expansion</a:t>
            </a:r>
            <a:r>
              <a:rPr kumimoji="0" lang="en-US" altLang="en-US" sz="1800" b="0" i="0" u="none" strike="noStrike" cap="none" normalizeH="0" baseline="0" dirty="0">
                <a:ln>
                  <a:noFill/>
                </a:ln>
                <a:solidFill>
                  <a:schemeClr val="tx1"/>
                </a:solidFill>
                <a:effectLst/>
                <a:latin typeface="Arial" panose="020B0604020202020204" pitchFamily="34" charset="0"/>
              </a:rPr>
              <a:t>: Adaptable for other crops, opening new agricultural sectors.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Collaborations</a:t>
            </a:r>
            <a:r>
              <a:rPr kumimoji="0" lang="en-US" altLang="en-US" sz="1800" b="0" i="0" u="none" strike="noStrike" cap="none" normalizeH="0" baseline="0" dirty="0">
                <a:ln>
                  <a:noFill/>
                </a:ln>
                <a:solidFill>
                  <a:schemeClr val="tx1"/>
                </a:solidFill>
                <a:effectLst/>
                <a:latin typeface="Arial" panose="020B0604020202020204" pitchFamily="34" charset="0"/>
              </a:rPr>
              <a:t>: Partnerships with agricultural institutes for enhanced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Support Potential</a:t>
            </a:r>
            <a:r>
              <a:rPr kumimoji="0" lang="en-US" altLang="en-US" sz="1800" b="0" i="0" u="none" strike="noStrike" cap="none" normalizeH="0" baseline="0" dirty="0">
                <a:ln>
                  <a:noFill/>
                </a:ln>
                <a:solidFill>
                  <a:schemeClr val="tx1"/>
                </a:solidFill>
                <a:effectLst/>
                <a:latin typeface="Arial" panose="020B0604020202020204" pitchFamily="34" charset="0"/>
              </a:rPr>
              <a:t>: Opportunity for government and NGO backing, especially in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developing regions.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IoT Integration</a:t>
            </a:r>
            <a:r>
              <a:rPr kumimoji="0" lang="en-US" altLang="en-US" sz="1800" b="0" i="0" u="none" strike="noStrike" cap="none" normalizeH="0" baseline="0" dirty="0">
                <a:ln>
                  <a:noFill/>
                </a:ln>
                <a:solidFill>
                  <a:schemeClr val="tx1"/>
                </a:solidFill>
                <a:effectLst/>
                <a:latin typeface="Arial" panose="020B0604020202020204" pitchFamily="34" charset="0"/>
              </a:rPr>
              <a:t>: Potential for integration with agricultural IoT devices for real-time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monitoring.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73" name="Google Shape;73;p15"/>
          <p:cNvSpPr txBox="1"/>
          <p:nvPr/>
        </p:nvSpPr>
        <p:spPr>
          <a:xfrm>
            <a:off x="134400" y="940725"/>
            <a:ext cx="86979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p>
          <a:p>
            <a:pPr marL="457200" lvl="0" indent="-342900" algn="l" rtl="0">
              <a:spcBef>
                <a:spcPts val="0"/>
              </a:spcBef>
              <a:spcAft>
                <a:spcPts val="0"/>
              </a:spcAft>
              <a:buSzPts val="1800"/>
              <a:buChar char="●"/>
            </a:pPr>
            <a:r>
              <a:rPr lang="en-US" sz="1800" dirty="0"/>
              <a:t>How different is it from any of the other existing ideas?</a:t>
            </a:r>
          </a:p>
          <a:p>
            <a:pPr marL="457200" lvl="0" indent="-342900" algn="l" rtl="0">
              <a:spcBef>
                <a:spcPts val="0"/>
              </a:spcBef>
              <a:spcAft>
                <a:spcPts val="0"/>
              </a:spcAft>
              <a:buSzPts val="1800"/>
              <a:buChar char="●"/>
            </a:pPr>
            <a:endParaRPr lang="en-US" sz="1800" dirty="0"/>
          </a:p>
        </p:txBody>
      </p:sp>
      <p:sp>
        <p:nvSpPr>
          <p:cNvPr id="2" name="Rectangle 1">
            <a:extLst>
              <a:ext uri="{FF2B5EF4-FFF2-40B4-BE49-F238E27FC236}">
                <a16:creationId xmlns:a16="http://schemas.microsoft.com/office/drawing/2014/main" id="{A600CC59-7A93-483C-6D00-8B5F9B1016B1}"/>
              </a:ext>
            </a:extLst>
          </p:cNvPr>
          <p:cNvSpPr>
            <a:spLocks noChangeArrowheads="1"/>
          </p:cNvSpPr>
          <p:nvPr/>
        </p:nvSpPr>
        <p:spPr bwMode="auto">
          <a:xfrm>
            <a:off x="0" y="-3924141"/>
            <a:ext cx="9228808" cy="7848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Advanced AI Techniques</a:t>
            </a:r>
            <a:r>
              <a:rPr kumimoji="0" lang="en-US" altLang="en-US" sz="1800" b="0" i="0" u="none" strike="noStrike" cap="none" normalizeH="0" baseline="0" dirty="0">
                <a:ln>
                  <a:noFill/>
                </a:ln>
                <a:solidFill>
                  <a:schemeClr val="tx1"/>
                </a:solidFill>
                <a:effectLst/>
                <a:latin typeface="Arial" panose="020B0604020202020204" pitchFamily="34" charset="0"/>
              </a:rPr>
              <a:t>: High accuracy with deep learning and transfer learning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User-Friendly</a:t>
            </a:r>
            <a:r>
              <a:rPr kumimoji="0" lang="en-US" altLang="en-US" sz="1800" b="0" i="0" u="none" strike="noStrike" cap="none" normalizeH="0" baseline="0" dirty="0">
                <a:ln>
                  <a:noFill/>
                </a:ln>
                <a:solidFill>
                  <a:schemeClr val="tx1"/>
                </a:solidFill>
                <a:effectLst/>
                <a:latin typeface="Arial" panose="020B0604020202020204" pitchFamily="34" charset="0"/>
              </a:rPr>
              <a:t>: Designed for non-technical users with a simple,</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smartphone-accessible interface.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Diagnosis</a:t>
            </a:r>
            <a:r>
              <a:rPr kumimoji="0" lang="en-US" altLang="en-US" sz="1800" b="0" i="0" u="none" strike="noStrike" cap="none" normalizeH="0" baseline="0" dirty="0">
                <a:ln>
                  <a:noFill/>
                </a:ln>
                <a:solidFill>
                  <a:schemeClr val="tx1"/>
                </a:solidFill>
                <a:effectLst/>
                <a:latin typeface="Arial" panose="020B0604020202020204" pitchFamily="34" charset="0"/>
              </a:rPr>
              <a:t>: Instant disease identification, unlike many existing solutions.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Comprehensive Database</a:t>
            </a:r>
            <a:r>
              <a:rPr kumimoji="0" lang="en-US" altLang="en-US" sz="1800" b="0" i="0" u="none" strike="noStrike" cap="none" normalizeH="0" baseline="0" dirty="0">
                <a:ln>
                  <a:noFill/>
                </a:ln>
                <a:solidFill>
                  <a:schemeClr val="tx1"/>
                </a:solidFill>
                <a:effectLst/>
                <a:latin typeface="Arial" panose="020B0604020202020204" pitchFamily="34" charset="0"/>
              </a:rPr>
              <a:t>: Continuously updated dataset for accuracy and relevance. </a:t>
            </a:r>
          </a:p>
        </p:txBody>
      </p:sp>
    </p:spTree>
    <p:extLst>
      <p:ext uri="{BB962C8B-B14F-4D97-AF65-F5344CB8AC3E}">
        <p14:creationId xmlns:p14="http://schemas.microsoft.com/office/powerpoint/2010/main" val="1754659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73" name="Google Shape;73;p15"/>
          <p:cNvSpPr txBox="1"/>
          <p:nvPr/>
        </p:nvSpPr>
        <p:spPr>
          <a:xfrm>
            <a:off x="134392" y="755449"/>
            <a:ext cx="86979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p>
          <a:p>
            <a:pPr marL="457200" lvl="0" indent="-342900" algn="l" rtl="0">
              <a:spcBef>
                <a:spcPts val="0"/>
              </a:spcBef>
              <a:spcAft>
                <a:spcPts val="0"/>
              </a:spcAft>
              <a:buSzPts val="1800"/>
              <a:buChar char="●"/>
            </a:pPr>
            <a:r>
              <a:rPr lang="en-US" sz="1800" dirty="0"/>
              <a:t>How will it be able to solve the problem?</a:t>
            </a:r>
          </a:p>
          <a:p>
            <a:pPr marL="457200" lvl="0" indent="-342900" algn="l" rtl="0">
              <a:spcBef>
                <a:spcPts val="0"/>
              </a:spcBef>
              <a:spcAft>
                <a:spcPts val="0"/>
              </a:spcAft>
              <a:buSzPts val="1800"/>
              <a:buChar char="●"/>
            </a:pPr>
            <a:endParaRPr lang="en-US" sz="1800" dirty="0"/>
          </a:p>
          <a:p>
            <a:pPr marL="457200" lvl="0" indent="-342900" algn="l" rtl="0">
              <a:spcBef>
                <a:spcPts val="0"/>
              </a:spcBef>
              <a:spcAft>
                <a:spcPts val="0"/>
              </a:spcAft>
              <a:buSzPts val="1800"/>
              <a:buChar char="●"/>
            </a:pPr>
            <a:endParaRPr lang="en-US" sz="1800" dirty="0"/>
          </a:p>
          <a:p>
            <a:pPr marL="457200" lvl="0" indent="-342900" algn="l" rtl="0">
              <a:spcBef>
                <a:spcPts val="0"/>
              </a:spcBef>
              <a:spcAft>
                <a:spcPts val="0"/>
              </a:spcAft>
              <a:buSzPts val="1800"/>
              <a:buChar char="●"/>
            </a:pPr>
            <a:endParaRPr lang="en-US" sz="1800" dirty="0"/>
          </a:p>
        </p:txBody>
      </p:sp>
      <p:sp>
        <p:nvSpPr>
          <p:cNvPr id="2" name="Rectangle 1">
            <a:extLst>
              <a:ext uri="{FF2B5EF4-FFF2-40B4-BE49-F238E27FC236}">
                <a16:creationId xmlns:a16="http://schemas.microsoft.com/office/drawing/2014/main" id="{13A2CEE1-97B3-2AD2-362C-9FF3969F10F8}"/>
              </a:ext>
            </a:extLst>
          </p:cNvPr>
          <p:cNvSpPr>
            <a:spLocks noChangeArrowheads="1"/>
          </p:cNvSpPr>
          <p:nvPr/>
        </p:nvSpPr>
        <p:spPr bwMode="auto">
          <a:xfrm>
            <a:off x="0" y="-3924141"/>
            <a:ext cx="9074920" cy="78483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Accurate Detection</a:t>
            </a:r>
            <a:r>
              <a:rPr kumimoji="0" lang="en-US" altLang="en-US" sz="1800" b="0" i="0" u="none" strike="noStrike" cap="none" normalizeH="0" baseline="0" dirty="0">
                <a:ln>
                  <a:noFill/>
                </a:ln>
                <a:solidFill>
                  <a:schemeClr val="tx1"/>
                </a:solidFill>
                <a:effectLst/>
                <a:latin typeface="Arial" panose="020B0604020202020204" pitchFamily="34" charset="0"/>
              </a:rPr>
              <a:t>: Identifies diseases early, reducing crop loss and improving yield.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Resource Optimization</a:t>
            </a:r>
            <a:r>
              <a:rPr kumimoji="0" lang="en-US" altLang="en-US" sz="1800" b="0" i="0" u="none" strike="noStrike" cap="none" normalizeH="0" baseline="0" dirty="0">
                <a:ln>
                  <a:noFill/>
                </a:ln>
                <a:solidFill>
                  <a:schemeClr val="tx1"/>
                </a:solidFill>
                <a:effectLst/>
                <a:latin typeface="Arial" panose="020B0604020202020204" pitchFamily="34" charset="0"/>
              </a:rPr>
              <a:t>: Helps in precise pesticide use, cutting costs and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environmental impact.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Farmer Empowerment</a:t>
            </a:r>
            <a:r>
              <a:rPr kumimoji="0" lang="en-US" altLang="en-US" sz="1800" b="0" i="0" u="none" strike="noStrike" cap="none" normalizeH="0" baseline="0" dirty="0">
                <a:ln>
                  <a:noFill/>
                </a:ln>
                <a:solidFill>
                  <a:schemeClr val="tx1"/>
                </a:solidFill>
                <a:effectLst/>
                <a:latin typeface="Arial" panose="020B0604020202020204" pitchFamily="34" charset="0"/>
              </a:rPr>
              <a:t>: Reliable tool for effective crop management without expert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dependency.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Educational Resource</a:t>
            </a:r>
            <a:r>
              <a:rPr kumimoji="0" lang="en-US" altLang="en-US" sz="1800" b="0" i="0" u="none" strike="noStrike" cap="none" normalizeH="0" baseline="0" dirty="0">
                <a:ln>
                  <a:noFill/>
                </a:ln>
                <a:solidFill>
                  <a:schemeClr val="tx1"/>
                </a:solidFill>
                <a:effectLst/>
                <a:latin typeface="Arial" panose="020B0604020202020204" pitchFamily="34" charset="0"/>
              </a:rPr>
              <a:t>: Provides knowledge about diseases and management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practices. </a:t>
            </a:r>
          </a:p>
        </p:txBody>
      </p:sp>
    </p:spTree>
    <p:extLst>
      <p:ext uri="{BB962C8B-B14F-4D97-AF65-F5344CB8AC3E}">
        <p14:creationId xmlns:p14="http://schemas.microsoft.com/office/powerpoint/2010/main" val="87957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73" name="Google Shape;73;p15"/>
          <p:cNvSpPr txBox="1"/>
          <p:nvPr/>
        </p:nvSpPr>
        <p:spPr>
          <a:xfrm>
            <a:off x="134392" y="755449"/>
            <a:ext cx="8697900" cy="5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p>
          <a:p>
            <a:pPr marL="457200" lvl="0" indent="-342900" algn="l" rtl="0">
              <a:spcBef>
                <a:spcPts val="0"/>
              </a:spcBef>
              <a:spcAft>
                <a:spcPts val="0"/>
              </a:spcAft>
              <a:buSzPts val="1800"/>
              <a:buChar char="●"/>
            </a:pPr>
            <a:r>
              <a:rPr lang="en-US" sz="1800" dirty="0"/>
              <a:t>USP of the proposed solution</a:t>
            </a:r>
          </a:p>
          <a:p>
            <a:pPr marL="457200" lvl="0" indent="-342900" algn="l" rtl="0">
              <a:spcBef>
                <a:spcPts val="0"/>
              </a:spcBef>
              <a:spcAft>
                <a:spcPts val="0"/>
              </a:spcAft>
              <a:buSzPts val="1800"/>
              <a:buChar char="●"/>
            </a:pPr>
            <a:endParaRPr lang="en-US" sz="1800" dirty="0"/>
          </a:p>
          <a:p>
            <a:pPr marL="457200" lvl="0" indent="-342900" algn="l" rtl="0">
              <a:spcBef>
                <a:spcPts val="0"/>
              </a:spcBef>
              <a:spcAft>
                <a:spcPts val="0"/>
              </a:spcAft>
              <a:buSzPts val="1800"/>
              <a:buChar char="●"/>
            </a:pPr>
            <a:endParaRPr lang="en-US" sz="1800" dirty="0"/>
          </a:p>
        </p:txBody>
      </p:sp>
      <p:sp>
        <p:nvSpPr>
          <p:cNvPr id="2" name="Rectangle 1">
            <a:extLst>
              <a:ext uri="{FF2B5EF4-FFF2-40B4-BE49-F238E27FC236}">
                <a16:creationId xmlns:a16="http://schemas.microsoft.com/office/drawing/2014/main" id="{9FE0CCFE-0C92-0BE0-0A4B-86C9DBB4A44A}"/>
              </a:ext>
            </a:extLst>
          </p:cNvPr>
          <p:cNvSpPr>
            <a:spLocks noChangeArrowheads="1"/>
          </p:cNvSpPr>
          <p:nvPr/>
        </p:nvSpPr>
        <p:spPr bwMode="auto">
          <a:xfrm>
            <a:off x="0" y="-4201139"/>
            <a:ext cx="9357049" cy="840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High Accuracy</a:t>
            </a:r>
            <a:r>
              <a:rPr kumimoji="0" lang="en-US" altLang="en-US" sz="1800" b="0" i="0" u="none" strike="noStrike" cap="none" normalizeH="0" baseline="0" dirty="0">
                <a:ln>
                  <a:noFill/>
                </a:ln>
                <a:solidFill>
                  <a:schemeClr val="tx1"/>
                </a:solidFill>
                <a:effectLst/>
                <a:latin typeface="Arial" panose="020B0604020202020204" pitchFamily="34" charset="0"/>
              </a:rPr>
              <a:t>: Advanced AI ensures reliable disease detection.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Ease of Use</a:t>
            </a:r>
            <a:r>
              <a:rPr kumimoji="0" lang="en-US" altLang="en-US" sz="1800" b="0" i="0" u="none" strike="noStrike" cap="none" normalizeH="0" baseline="0" dirty="0">
                <a:ln>
                  <a:noFill/>
                </a:ln>
                <a:solidFill>
                  <a:schemeClr val="tx1"/>
                </a:solidFill>
                <a:effectLst/>
                <a:latin typeface="Arial" panose="020B0604020202020204" pitchFamily="34" charset="0"/>
              </a:rPr>
              <a:t>: Simple interface accessible to non-technical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and Automated</a:t>
            </a:r>
            <a:r>
              <a:rPr kumimoji="0" lang="en-US" altLang="en-US" sz="1800" b="0" i="0" u="none" strike="noStrike" cap="none" normalizeH="0" baseline="0" dirty="0">
                <a:ln>
                  <a:noFill/>
                </a:ln>
                <a:solidFill>
                  <a:schemeClr val="tx1"/>
                </a:solidFill>
                <a:effectLst/>
                <a:latin typeface="Arial" panose="020B0604020202020204" pitchFamily="34" charset="0"/>
              </a:rPr>
              <a:t>: Instant diagnosis and recommendations with automated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workflow.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Scalability</a:t>
            </a:r>
            <a:r>
              <a:rPr kumimoji="0" lang="en-US" altLang="en-US" sz="1800" b="0" i="0" u="none" strike="noStrike" cap="none" normalizeH="0" baseline="0" dirty="0">
                <a:ln>
                  <a:noFill/>
                </a:ln>
                <a:solidFill>
                  <a:schemeClr val="tx1"/>
                </a:solidFill>
                <a:effectLst/>
                <a:latin typeface="Arial" panose="020B0604020202020204" pitchFamily="34" charset="0"/>
              </a:rPr>
              <a:t>: Can handle large user volumes and adapt to other crops.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Sustainability Focus</a:t>
            </a:r>
            <a:r>
              <a:rPr kumimoji="0" lang="en-US" altLang="en-US" sz="1800" b="0" i="0" u="none" strike="noStrike" cap="none" normalizeH="0" baseline="0" dirty="0">
                <a:ln>
                  <a:noFill/>
                </a:ln>
                <a:solidFill>
                  <a:schemeClr val="tx1"/>
                </a:solidFill>
                <a:effectLst/>
                <a:latin typeface="Arial" panose="020B0604020202020204" pitchFamily="34" charset="0"/>
              </a:rPr>
              <a:t>: Promotes optimal resource use and reduces pesticide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dependency.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Community Support</a:t>
            </a:r>
            <a:r>
              <a:rPr kumimoji="0" lang="en-US" altLang="en-US" sz="1800" b="0" i="0" u="none" strike="noStrike" cap="none" normalizeH="0" baseline="0" dirty="0">
                <a:ln>
                  <a:noFill/>
                </a:ln>
                <a:solidFill>
                  <a:schemeClr val="tx1"/>
                </a:solidFill>
                <a:effectLst/>
                <a:latin typeface="Arial" panose="020B0604020202020204" pitchFamily="34" charset="0"/>
              </a:rPr>
              <a:t>: Facilitates data sharing and collective knowledge among farmers. </a:t>
            </a:r>
          </a:p>
        </p:txBody>
      </p:sp>
    </p:spTree>
    <p:extLst>
      <p:ext uri="{BB962C8B-B14F-4D97-AF65-F5344CB8AC3E}">
        <p14:creationId xmlns:p14="http://schemas.microsoft.com/office/powerpoint/2010/main" val="435875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0" name="Google Shape;80;p16"/>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81" name="Google Shape;81;p16"/>
          <p:cNvSpPr txBox="1"/>
          <p:nvPr/>
        </p:nvSpPr>
        <p:spPr>
          <a:xfrm>
            <a:off x="146600" y="977375"/>
            <a:ext cx="8845200" cy="52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List of features offered by the solution</a:t>
            </a:r>
          </a:p>
          <a:p>
            <a:pPr marL="0" lvl="0" indent="0" algn="l" rtl="0">
              <a:spcBef>
                <a:spcPts val="0"/>
              </a:spcBef>
              <a:spcAft>
                <a:spcPts val="0"/>
              </a:spcAft>
              <a:buNone/>
            </a:pPr>
            <a:endParaRPr lang="en-GB" sz="1800" dirty="0"/>
          </a:p>
          <a:p>
            <a:pPr marL="0" lvl="0" indent="0" algn="l" rtl="0">
              <a:spcBef>
                <a:spcPts val="0"/>
              </a:spcBef>
              <a:spcAft>
                <a:spcPts val="0"/>
              </a:spcAft>
              <a:buNone/>
            </a:pPr>
            <a:endParaRPr sz="1800" dirty="0"/>
          </a:p>
        </p:txBody>
      </p:sp>
      <p:sp>
        <p:nvSpPr>
          <p:cNvPr id="2" name="Rectangle 1">
            <a:extLst>
              <a:ext uri="{FF2B5EF4-FFF2-40B4-BE49-F238E27FC236}">
                <a16:creationId xmlns:a16="http://schemas.microsoft.com/office/drawing/2014/main" id="{918B0480-47C1-B8C6-AF56-C0C309372274}"/>
              </a:ext>
            </a:extLst>
          </p:cNvPr>
          <p:cNvSpPr>
            <a:spLocks noChangeArrowheads="1"/>
          </p:cNvSpPr>
          <p:nvPr/>
        </p:nvSpPr>
        <p:spPr bwMode="auto">
          <a:xfrm>
            <a:off x="0" y="-4339639"/>
            <a:ext cx="9164688" cy="8679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High Accuracy</a:t>
            </a:r>
            <a:r>
              <a:rPr kumimoji="0" lang="en-US" altLang="en-US" sz="1800" b="0" i="0" u="none" strike="noStrike" cap="none" normalizeH="0" baseline="0" dirty="0">
                <a:ln>
                  <a:noFill/>
                </a:ln>
                <a:solidFill>
                  <a:schemeClr val="tx1"/>
                </a:solidFill>
                <a:effectLst/>
                <a:latin typeface="Arial" panose="020B0604020202020204" pitchFamily="34" charset="0"/>
              </a:rPr>
              <a:t>: Advanced deep learning models ensure precise disease detection.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Diagnosis</a:t>
            </a:r>
            <a:r>
              <a:rPr kumimoji="0" lang="en-US" altLang="en-US" sz="1800" b="0" i="0" u="none" strike="noStrike" cap="none" normalizeH="0" baseline="0" dirty="0">
                <a:ln>
                  <a:noFill/>
                </a:ln>
                <a:solidFill>
                  <a:schemeClr val="tx1"/>
                </a:solidFill>
                <a:effectLst/>
                <a:latin typeface="Arial" panose="020B0604020202020204" pitchFamily="34" charset="0"/>
              </a:rPr>
              <a:t>: Instant results upon image upload.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User-Friendly Interface</a:t>
            </a:r>
            <a:r>
              <a:rPr kumimoji="0" lang="en-US" altLang="en-US" sz="1800" b="0" i="0" u="none" strike="noStrike" cap="none" normalizeH="0" baseline="0" dirty="0">
                <a:ln>
                  <a:noFill/>
                </a:ln>
                <a:solidFill>
                  <a:schemeClr val="tx1"/>
                </a:solidFill>
                <a:effectLst/>
                <a:latin typeface="Arial" panose="020B0604020202020204" pitchFamily="34" charset="0"/>
              </a:rPr>
              <a:t>: Accessible via smartphones and computers, designed for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non-technical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Comprehensive Database</a:t>
            </a:r>
            <a:r>
              <a:rPr kumimoji="0" lang="en-US" altLang="en-US" sz="1800" b="0" i="0" u="none" strike="noStrike" cap="none" normalizeH="0" baseline="0" dirty="0">
                <a:ln>
                  <a:noFill/>
                </a:ln>
                <a:solidFill>
                  <a:schemeClr val="tx1"/>
                </a:solidFill>
                <a:effectLst/>
                <a:latin typeface="Arial" panose="020B0604020202020204" pitchFamily="34" charset="0"/>
              </a:rPr>
              <a:t>: Covers a wide range of potato diseases.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Automated Workflow</a:t>
            </a:r>
            <a:r>
              <a:rPr kumimoji="0" lang="en-US" altLang="en-US" sz="1800" b="0" i="0" u="none" strike="noStrike" cap="none" normalizeH="0" baseline="0" dirty="0">
                <a:ln>
                  <a:noFill/>
                </a:ln>
                <a:solidFill>
                  <a:schemeClr val="tx1"/>
                </a:solidFill>
                <a:effectLst/>
                <a:latin typeface="Arial" panose="020B0604020202020204" pitchFamily="34" charset="0"/>
              </a:rPr>
              <a:t>: Fully automated from image upload to diagnosis and treatment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recommendation.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Resource Optimization</a:t>
            </a:r>
            <a:r>
              <a:rPr kumimoji="0" lang="en-US" altLang="en-US" sz="1800" b="0" i="0" u="none" strike="noStrike" cap="none" normalizeH="0" baseline="0" dirty="0">
                <a:ln>
                  <a:noFill/>
                </a:ln>
                <a:solidFill>
                  <a:schemeClr val="tx1"/>
                </a:solidFill>
                <a:effectLst/>
                <a:latin typeface="Arial" panose="020B0604020202020204" pitchFamily="34" charset="0"/>
              </a:rPr>
              <a:t>: Recommends specific treatments to minimize pesticide use.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Scalability</a:t>
            </a:r>
            <a:r>
              <a:rPr kumimoji="0" lang="en-US" altLang="en-US" sz="1800" b="0" i="0" u="none" strike="noStrike" cap="none" normalizeH="0" baseline="0" dirty="0">
                <a:ln>
                  <a:noFill/>
                </a:ln>
                <a:solidFill>
                  <a:schemeClr val="tx1"/>
                </a:solidFill>
                <a:effectLst/>
                <a:latin typeface="Arial" panose="020B0604020202020204" pitchFamily="34" charset="0"/>
              </a:rPr>
              <a:t>: Handles large data volumes and user interactions efficiently.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87" name="Google Shape;87;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8" name="Google Shape;88;p17"/>
          <p:cNvPicPr preferRelativeResize="0"/>
          <p:nvPr/>
        </p:nvPicPr>
        <p:blipFill rotWithShape="1">
          <a:blip r:embed="rId3">
            <a:alphaModFix/>
          </a:blip>
          <a:srcRect/>
          <a:stretch/>
        </p:blipFill>
        <p:spPr>
          <a:xfrm>
            <a:off x="0" y="0"/>
            <a:ext cx="9144003" cy="5143501"/>
          </a:xfrm>
          <a:prstGeom prst="rect">
            <a:avLst/>
          </a:prstGeom>
          <a:noFill/>
          <a:ln>
            <a:noFill/>
          </a:ln>
        </p:spPr>
      </p:pic>
      <p:sp>
        <p:nvSpPr>
          <p:cNvPr id="89" name="Google Shape;89;p17"/>
          <p:cNvSpPr txBox="1"/>
          <p:nvPr/>
        </p:nvSpPr>
        <p:spPr>
          <a:xfrm>
            <a:off x="158825" y="977375"/>
            <a:ext cx="88452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Process flow diagram or Use-case diagram</a:t>
            </a:r>
          </a:p>
          <a:p>
            <a:pPr marL="0" lvl="0" indent="0" algn="l" rtl="0">
              <a:spcBef>
                <a:spcPts val="0"/>
              </a:spcBef>
              <a:spcAft>
                <a:spcPts val="0"/>
              </a:spcAft>
              <a:buNone/>
            </a:pPr>
            <a:endParaRPr lang="en-GB" sz="1800" dirty="0"/>
          </a:p>
          <a:p>
            <a:pPr marL="0" lvl="0" indent="0" algn="l" rtl="0">
              <a:spcBef>
                <a:spcPts val="0"/>
              </a:spcBef>
              <a:spcAft>
                <a:spcPts val="0"/>
              </a:spcAft>
              <a:buNone/>
            </a:pPr>
            <a:endParaRPr lang="en-GB" sz="1800" dirty="0"/>
          </a:p>
          <a:p>
            <a:pPr marL="0" lvl="0" indent="0" algn="l" rtl="0">
              <a:spcBef>
                <a:spcPts val="0"/>
              </a:spcBef>
              <a:spcAft>
                <a:spcPts val="0"/>
              </a:spcAft>
              <a:buNone/>
            </a:pPr>
            <a:endParaRPr sz="1800" dirty="0"/>
          </a:p>
        </p:txBody>
      </p:sp>
      <p:pic>
        <p:nvPicPr>
          <p:cNvPr id="5" name="Picture 4">
            <a:extLst>
              <a:ext uri="{FF2B5EF4-FFF2-40B4-BE49-F238E27FC236}">
                <a16:creationId xmlns:a16="http://schemas.microsoft.com/office/drawing/2014/main" id="{FCC66B74-0D62-5AF7-F3C6-D291D9D6E8F1}"/>
              </a:ext>
            </a:extLst>
          </p:cNvPr>
          <p:cNvPicPr>
            <a:picLocks noChangeAspect="1"/>
          </p:cNvPicPr>
          <p:nvPr/>
        </p:nvPicPr>
        <p:blipFill>
          <a:blip r:embed="rId4"/>
          <a:stretch>
            <a:fillRect/>
          </a:stretch>
        </p:blipFill>
        <p:spPr>
          <a:xfrm>
            <a:off x="1329488" y="1463286"/>
            <a:ext cx="6496083" cy="357706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03" name="Google Shape;103;p1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04" name="Google Shape;104;p19"/>
          <p:cNvPicPr preferRelativeResize="0"/>
          <p:nvPr/>
        </p:nvPicPr>
        <p:blipFill rotWithShape="1">
          <a:blip r:embed="rId5">
            <a:alphaModFix/>
          </a:blip>
          <a:srcRect/>
          <a:stretch/>
        </p:blipFill>
        <p:spPr>
          <a:xfrm>
            <a:off x="0" y="0"/>
            <a:ext cx="9144003" cy="5143501"/>
          </a:xfrm>
          <a:prstGeom prst="rect">
            <a:avLst/>
          </a:prstGeom>
          <a:noFill/>
          <a:ln>
            <a:noFill/>
          </a:ln>
        </p:spPr>
      </p:pic>
      <p:sp>
        <p:nvSpPr>
          <p:cNvPr id="105" name="Google Shape;105;p19"/>
          <p:cNvSpPr txBox="1"/>
          <p:nvPr/>
        </p:nvSpPr>
        <p:spPr>
          <a:xfrm>
            <a:off x="158825" y="928525"/>
            <a:ext cx="87597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Architecture diagram of the proposed solution</a:t>
            </a:r>
          </a:p>
          <a:p>
            <a:pPr marL="0" lvl="0" indent="0" algn="l" rtl="0">
              <a:spcBef>
                <a:spcPts val="0"/>
              </a:spcBef>
              <a:spcAft>
                <a:spcPts val="0"/>
              </a:spcAft>
              <a:buNone/>
            </a:pPr>
            <a:endParaRPr lang="en-GB" sz="1800" dirty="0"/>
          </a:p>
          <a:p>
            <a:pPr marL="0" lvl="0" indent="0" algn="l" rtl="0">
              <a:spcBef>
                <a:spcPts val="0"/>
              </a:spcBef>
              <a:spcAft>
                <a:spcPts val="0"/>
              </a:spcAft>
              <a:buNone/>
            </a:pPr>
            <a:endParaRPr lang="en-GB" sz="1800" dirty="0"/>
          </a:p>
          <a:p>
            <a:pPr marL="0" lvl="0" indent="0" algn="l" rtl="0">
              <a:spcBef>
                <a:spcPts val="0"/>
              </a:spcBef>
              <a:spcAft>
                <a:spcPts val="0"/>
              </a:spcAft>
              <a:buNone/>
            </a:pPr>
            <a:endParaRPr lang="en-GB" sz="1800" dirty="0"/>
          </a:p>
          <a:p>
            <a:pPr marL="0" lvl="0" indent="0" algn="l" rtl="0">
              <a:spcBef>
                <a:spcPts val="0"/>
              </a:spcBef>
              <a:spcAft>
                <a:spcPts val="0"/>
              </a:spcAft>
              <a:buNone/>
            </a:pPr>
            <a:endParaRPr sz="1800" dirty="0"/>
          </a:p>
        </p:txBody>
      </p:sp>
      <p:pic>
        <p:nvPicPr>
          <p:cNvPr id="6" name="Potato Disease Application">
            <a:hlinkClick r:id="" action="ppaction://media"/>
            <a:extLst>
              <a:ext uri="{FF2B5EF4-FFF2-40B4-BE49-F238E27FC236}">
                <a16:creationId xmlns:a16="http://schemas.microsoft.com/office/drawing/2014/main" id="{590609C2-8E44-B7F5-E7AE-C42A9CB5864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42570" y="1330695"/>
            <a:ext cx="6645609" cy="37472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1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476</Words>
  <Application>Microsoft Office PowerPoint</Application>
  <PresentationFormat>On-screen Show (16:9)</PresentationFormat>
  <Paragraphs>187</Paragraphs>
  <Slides>12</Slides>
  <Notes>12</Notes>
  <HiddenSlides>0</HiddenSlides>
  <MMClips>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Arjun Rajput</cp:lastModifiedBy>
  <cp:revision>2</cp:revision>
  <dcterms:modified xsi:type="dcterms:W3CDTF">2024-07-21T13:04:44Z</dcterms:modified>
</cp:coreProperties>
</file>